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-4308" y="-58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9B5B5-71FF-4D40-B57E-D336DEEE2B2A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D51BB-8BC7-4B30-8760-F54416519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13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6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35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3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1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1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0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7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27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D51BB-8BC7-4B30-8760-F5441651990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0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7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3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0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2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7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6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2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4911-CEE9-4A51-A702-ACB6BC7C1EAB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B9BA-68EE-4405-A191-40B8503C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8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New Logos\DS_Logo_9.5.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74103"/>
            <a:ext cx="6498341" cy="295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9895" y="1916832"/>
            <a:ext cx="712879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Evidence to feed into wider Equality Hub Work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Working group on public transport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Mystery shoppers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Linking to what already exists e.g. Graded Parks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Disability Equality Training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Accessible Sheffield out in the Community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Further conversations and links with community groups</a:t>
            </a:r>
          </a:p>
          <a:p>
            <a:endParaRPr lang="en-GB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1224136" cy="1774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412776"/>
            <a:ext cx="662473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Our Work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Health Advocacy and Information Service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Care Act Advocacy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Gearing up for Personal Health Budgets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Sheffield Voices self-advocacy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group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Projects  to Support People who receive social care and employ a Personal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Assistant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Picture 2" descr="X:\New Logos\DS_Logo_9.5.1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6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516412"/>
            <a:ext cx="7772400" cy="352839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Our Work</a:t>
            </a:r>
          </a:p>
          <a:p>
            <a:pPr algn="ctr"/>
            <a:endParaRPr lang="en-GB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Autism Training for practitioners developed by people with Autism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Talent Match working with Disabled Young People to become entrepreneurs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Accessible Sheffield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Disability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Hub and Equality Network</a:t>
            </a:r>
          </a:p>
          <a:p>
            <a:endParaRPr lang="en-GB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 descr="X:\New Logos\DS_Logo_9.5.1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1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2060848"/>
            <a:ext cx="74888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Equality Roadshows</a:t>
            </a:r>
          </a:p>
          <a:p>
            <a:pPr algn="ctr"/>
            <a:endParaRPr lang="en-GB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5 roadshows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High Green with High Green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evelopment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rust, PACEs,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Firth Park with SOAR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Manor with M&amp;CDT Springboard Café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2 events for BSL users with Deaf Advice Team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at Sheffield CAB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Somaliland Community in planning stages 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48" y="836712"/>
            <a:ext cx="1710912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9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7584" y="1844824"/>
            <a:ext cx="721193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Key Findings</a:t>
            </a:r>
            <a:endParaRPr lang="en-GB" sz="3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Transport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Geography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Built Environment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Social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Inclusion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Attitudes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Benefits and Employment Opportunities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Information and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Advice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Communication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Health and Social Care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9018"/>
            <a:ext cx="1728192" cy="174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2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2276872"/>
            <a:ext cx="73559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3">
                    <a:lumMod val="75000"/>
                  </a:schemeClr>
                </a:solidFill>
              </a:rPr>
              <a:t>High Green</a:t>
            </a:r>
          </a:p>
          <a:p>
            <a:pPr algn="ctr"/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Geographical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location – rural, out of City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Working across LA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boundaries – location to Barnsley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Transitions –links between children and adult services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Lack of engagement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with people who have complex needs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83" y="675362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5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2204864"/>
            <a:ext cx="7488832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The Manor</a:t>
            </a:r>
          </a:p>
          <a:p>
            <a:pPr algn="ctr"/>
            <a:endParaRPr lang="en-GB" sz="3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Attitudes and prejudices- bus drivers, shop workers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Social Isolation – confidence, mental health and wellbeing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Environment - barriers to access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Information- finding out what groups exist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7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5337" y="2348880"/>
            <a:ext cx="712879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Firth Park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Built Environment – design of housing estates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Social Isolation – impact of built environment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Local transport networks across the area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Key role of community groups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06" y="637133"/>
            <a:ext cx="1484362" cy="14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1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5337" y="2348880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Deaf Community</a:t>
            </a:r>
          </a:p>
          <a:p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Politics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Social Exclusion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Communication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Engagement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Attitudes</a:t>
            </a:r>
          </a:p>
          <a:p>
            <a:pPr algn="ctr"/>
            <a:endParaRPr lang="en-GB" sz="3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37" y="663816"/>
            <a:ext cx="1296144" cy="185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X:\New Logos\DS_Logo_9.5.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48039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9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274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Morton</dc:creator>
  <cp:lastModifiedBy>Emily Morton</cp:lastModifiedBy>
  <cp:revision>49</cp:revision>
  <cp:lastPrinted>2015-06-10T15:57:48Z</cp:lastPrinted>
  <dcterms:created xsi:type="dcterms:W3CDTF">2015-06-10T10:43:23Z</dcterms:created>
  <dcterms:modified xsi:type="dcterms:W3CDTF">2016-02-09T09:06:30Z</dcterms:modified>
</cp:coreProperties>
</file>