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318" r:id="rId4"/>
    <p:sldId id="259" r:id="rId5"/>
    <p:sldId id="260" r:id="rId6"/>
    <p:sldId id="32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19" r:id="rId16"/>
    <p:sldId id="297" r:id="rId17"/>
    <p:sldId id="326" r:id="rId18"/>
    <p:sldId id="298" r:id="rId19"/>
    <p:sldId id="299" r:id="rId20"/>
    <p:sldId id="270" r:id="rId21"/>
    <p:sldId id="271" r:id="rId22"/>
    <p:sldId id="273" r:id="rId23"/>
    <p:sldId id="274" r:id="rId24"/>
    <p:sldId id="321" r:id="rId25"/>
    <p:sldId id="320" r:id="rId26"/>
    <p:sldId id="275" r:id="rId27"/>
    <p:sldId id="276" r:id="rId28"/>
    <p:sldId id="277" r:id="rId29"/>
    <p:sldId id="278" r:id="rId30"/>
    <p:sldId id="322" r:id="rId31"/>
    <p:sldId id="279" r:id="rId32"/>
    <p:sldId id="323" r:id="rId33"/>
    <p:sldId id="280" r:id="rId34"/>
    <p:sldId id="272" r:id="rId35"/>
    <p:sldId id="281" r:id="rId36"/>
    <p:sldId id="282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9" r:id="rId55"/>
    <p:sldId id="350" r:id="rId56"/>
    <p:sldId id="346" r:id="rId57"/>
    <p:sldId id="347" r:id="rId58"/>
    <p:sldId id="348" r:id="rId59"/>
    <p:sldId id="351" r:id="rId60"/>
    <p:sldId id="352" r:id="rId61"/>
    <p:sldId id="283" r:id="rId62"/>
    <p:sldId id="284" r:id="rId63"/>
    <p:sldId id="285" r:id="rId64"/>
    <p:sldId id="286" r:id="rId65"/>
    <p:sldId id="288" r:id="rId66"/>
    <p:sldId id="289" r:id="rId67"/>
    <p:sldId id="290" r:id="rId68"/>
    <p:sldId id="291" r:id="rId69"/>
    <p:sldId id="292" r:id="rId70"/>
    <p:sldId id="353" r:id="rId71"/>
    <p:sldId id="293" r:id="rId72"/>
    <p:sldId id="294" r:id="rId73"/>
    <p:sldId id="295" r:id="rId74"/>
    <p:sldId id="301" r:id="rId75"/>
    <p:sldId id="302" r:id="rId76"/>
    <p:sldId id="296" r:id="rId77"/>
    <p:sldId id="304" r:id="rId78"/>
    <p:sldId id="325" r:id="rId79"/>
    <p:sldId id="305" r:id="rId80"/>
    <p:sldId id="317" r:id="rId81"/>
    <p:sldId id="303" r:id="rId82"/>
    <p:sldId id="354" r:id="rId83"/>
    <p:sldId id="306" r:id="rId84"/>
    <p:sldId id="355" r:id="rId85"/>
    <p:sldId id="307" r:id="rId86"/>
    <p:sldId id="308" r:id="rId87"/>
    <p:sldId id="309" r:id="rId88"/>
    <p:sldId id="310" r:id="rId89"/>
    <p:sldId id="311" r:id="rId90"/>
    <p:sldId id="312" r:id="rId91"/>
    <p:sldId id="313" r:id="rId92"/>
    <p:sldId id="314" r:id="rId93"/>
    <p:sldId id="315" r:id="rId94"/>
    <p:sldId id="316" r:id="rId95"/>
    <p:sldId id="356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27FA2BB-60A6-421D-B78C-33C742A101B9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E47C50D-4579-4A3F-A42D-538FDBAD6B8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Just the Job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Final Presentation </a:t>
            </a:r>
          </a:p>
          <a:p>
            <a:r>
              <a:rPr lang="en-GB" dirty="0" smtClean="0"/>
              <a:t>By Kathryn and George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4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9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7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6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9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06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0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 memory of Pat Robbins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1008112"/>
          </a:xfrm>
        </p:spPr>
        <p:txBody>
          <a:bodyPr/>
          <a:lstStyle/>
          <a:p>
            <a:r>
              <a:rPr lang="en-GB" dirty="0" smtClean="0"/>
              <a:t>1987-2014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32" y="1124744"/>
            <a:ext cx="456753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7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96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8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4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63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86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5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14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2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2843808" cy="6480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3096344" cy="6552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345638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2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10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336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7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9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62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5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3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6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the water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</p:spPr>
      </p:pic>
    </p:spTree>
    <p:extLst>
      <p:ext uri="{BB962C8B-B14F-4D97-AF65-F5344CB8AC3E}">
        <p14:creationId xmlns:p14="http://schemas.microsoft.com/office/powerpoint/2010/main" val="2718585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97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7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79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69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5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9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8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5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8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70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2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9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544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1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61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0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69674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595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6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272808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5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3"/>
            <a:ext cx="4752528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84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3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36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88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5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79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0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4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6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74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349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33670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2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2776"/>
            <a:ext cx="4392488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89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76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91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73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7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39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67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37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085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2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83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2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12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448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96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8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274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9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4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88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540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386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824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13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End!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792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244</TotalTime>
  <Words>21</Words>
  <Application>Microsoft Office PowerPoint</Application>
  <PresentationFormat>On-screen Show (4:3)</PresentationFormat>
  <Paragraphs>7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Pushpin</vt:lpstr>
      <vt:lpstr>Just the Job</vt:lpstr>
      <vt:lpstr>In memory of Pat Robbins </vt:lpstr>
      <vt:lpstr>PowerPoint Presentation</vt:lpstr>
      <vt:lpstr>On the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the Job</dc:title>
  <dc:creator>Kathryn_Littlewood</dc:creator>
  <cp:lastModifiedBy>Erica Holden</cp:lastModifiedBy>
  <cp:revision>13</cp:revision>
  <dcterms:created xsi:type="dcterms:W3CDTF">2014-10-14T10:12:57Z</dcterms:created>
  <dcterms:modified xsi:type="dcterms:W3CDTF">2015-02-17T14:21:06Z</dcterms:modified>
</cp:coreProperties>
</file>